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6959-2C17-4DD3-83B2-FA46EDEDAEE7}" type="datetimeFigureOut">
              <a:rPr lang="cs-CZ" smtClean="0"/>
              <a:pPr/>
              <a:t>8. 6. 2015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B820-7862-49FA-99A0-E7D3037C0C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6959-2C17-4DD3-83B2-FA46EDEDAEE7}" type="datetimeFigureOut">
              <a:rPr lang="cs-CZ" smtClean="0"/>
              <a:pPr/>
              <a:t>8. 6. 2015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B820-7862-49FA-99A0-E7D3037C0C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6959-2C17-4DD3-83B2-FA46EDEDAEE7}" type="datetimeFigureOut">
              <a:rPr lang="cs-CZ" smtClean="0"/>
              <a:pPr/>
              <a:t>8. 6. 2015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B820-7862-49FA-99A0-E7D3037C0C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6959-2C17-4DD3-83B2-FA46EDEDAEE7}" type="datetimeFigureOut">
              <a:rPr lang="cs-CZ" smtClean="0"/>
              <a:pPr/>
              <a:t>8. 6. 2015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B820-7862-49FA-99A0-E7D3037C0C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6959-2C17-4DD3-83B2-FA46EDEDAEE7}" type="datetimeFigureOut">
              <a:rPr lang="cs-CZ" smtClean="0"/>
              <a:pPr/>
              <a:t>8. 6. 2015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B820-7862-49FA-99A0-E7D3037C0C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6959-2C17-4DD3-83B2-FA46EDEDAEE7}" type="datetimeFigureOut">
              <a:rPr lang="cs-CZ" smtClean="0"/>
              <a:pPr/>
              <a:t>8. 6. 2015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B820-7862-49FA-99A0-E7D3037C0C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6959-2C17-4DD3-83B2-FA46EDEDAEE7}" type="datetimeFigureOut">
              <a:rPr lang="cs-CZ" smtClean="0"/>
              <a:pPr/>
              <a:t>8. 6. 2015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B820-7862-49FA-99A0-E7D3037C0C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6959-2C17-4DD3-83B2-FA46EDEDAEE7}" type="datetimeFigureOut">
              <a:rPr lang="cs-CZ" smtClean="0"/>
              <a:pPr/>
              <a:t>8. 6. 2015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B820-7862-49FA-99A0-E7D3037C0C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6959-2C17-4DD3-83B2-FA46EDEDAEE7}" type="datetimeFigureOut">
              <a:rPr lang="cs-CZ" smtClean="0"/>
              <a:pPr/>
              <a:t>8. 6. 2015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B820-7862-49FA-99A0-E7D3037C0C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6959-2C17-4DD3-83B2-FA46EDEDAEE7}" type="datetimeFigureOut">
              <a:rPr lang="cs-CZ" smtClean="0"/>
              <a:pPr/>
              <a:t>8. 6. 2015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B820-7862-49FA-99A0-E7D3037C0C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6959-2C17-4DD3-83B2-FA46EDEDAEE7}" type="datetimeFigureOut">
              <a:rPr lang="cs-CZ" smtClean="0"/>
              <a:pPr/>
              <a:t>8. 6. 2015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B820-7862-49FA-99A0-E7D3037C0C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A6959-2C17-4DD3-83B2-FA46EDEDAEE7}" type="datetimeFigureOut">
              <a:rPr lang="cs-CZ" smtClean="0"/>
              <a:pPr/>
              <a:t>8. 6. 2015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5B820-7862-49FA-99A0-E7D3037C0C9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sopust\Documents\Filmy\Úžasná svatba\plakát&amp;program\kaleidoskop všich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cs-CZ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DS Tyl </a:t>
            </a:r>
            <a:r>
              <a:rPr lang="cs-CZ" sz="2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Bakov</a:t>
            </a:r>
            <a:r>
              <a:rPr lang="cs-CZ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nad Jizerou uvádí dne </a:t>
            </a:r>
            <a:r>
              <a:rPr lang="cs-CZ" sz="2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27. června 2015</a:t>
            </a:r>
            <a:r>
              <a:rPr lang="cs-CZ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1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 19.00 </a:t>
            </a:r>
            <a:r>
              <a:rPr lang="cs-CZ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hod</a:t>
            </a:r>
            <a:r>
              <a:rPr lang="cs-CZ" sz="1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cs-CZ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 Korytech, fraškovitou komedii Robina </a:t>
            </a:r>
            <a:r>
              <a:rPr lang="cs-CZ" sz="2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Hawdona</a:t>
            </a:r>
            <a:r>
              <a:rPr lang="cs-CZ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v překladu Martina </a:t>
            </a:r>
            <a:r>
              <a:rPr lang="cs-CZ" sz="2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Fahnera</a:t>
            </a:r>
            <a:r>
              <a:rPr lang="cs-CZ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r>
              <a:rPr lang="cs-CZ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ÚŽASNÁ SVATBA</a:t>
            </a:r>
            <a:r>
              <a:rPr lang="cs-CZ" sz="1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</a:t>
            </a:r>
            <a:r>
              <a:rPr lang="cs-CZ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 režii Dany Janečkové hrají Martina Masopustová a Filip Novák, Magda Fantová a Míla Masopust, Magda Melicharová a Vlasta </a:t>
            </a:r>
            <a:r>
              <a:rPr lang="cs-CZ" sz="2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Šléglová</a:t>
            </a:r>
            <a:r>
              <a:rPr lang="cs-CZ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cs-CZ" sz="15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cs-CZ" sz="15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cs-CZ" sz="15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cs-CZ" sz="15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56</Words>
  <Application>Microsoft Office PowerPoint</Application>
  <PresentationFormat>Předvádění na obrazovce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sady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masopust</dc:creator>
  <cp:lastModifiedBy>Evžen Kozák</cp:lastModifiedBy>
  <cp:revision>53</cp:revision>
  <dcterms:created xsi:type="dcterms:W3CDTF">2014-01-29T13:42:54Z</dcterms:created>
  <dcterms:modified xsi:type="dcterms:W3CDTF">2015-06-08T06:01:58Z</dcterms:modified>
</cp:coreProperties>
</file>